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3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BCRegistrar@Verizon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Forensic</a:t>
            </a:r>
            <a:br>
              <a:rPr lang="en-US" dirty="0"/>
            </a:br>
            <a:r>
              <a:rPr lang="en-US" dirty="0"/>
              <a:t>Science</a:t>
            </a:r>
            <a:br>
              <a:rPr lang="en-US" dirty="0"/>
            </a:br>
            <a:r>
              <a:rPr lang="en-US" dirty="0"/>
              <a:t>Assessment</a:t>
            </a:r>
            <a:br>
              <a:rPr lang="en-US" dirty="0"/>
            </a:br>
            <a:r>
              <a:rPr lang="en-US" dirty="0"/>
              <a:t>Test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Mike Healy, F-ABC</a:t>
            </a:r>
          </a:p>
          <a:p>
            <a:pPr algn="ctr"/>
            <a:r>
              <a:rPr lang="en-US" dirty="0"/>
              <a:t>ABC Registrar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99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who have used FSAT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Alvernia U. , Arcadia U., Boston U., Cedar Crest College</a:t>
            </a:r>
          </a:p>
          <a:p>
            <a:r>
              <a:rPr lang="en-US" dirty="0"/>
              <a:t>Columbia College, Fairmont State U., Husson U.</a:t>
            </a:r>
          </a:p>
          <a:p>
            <a:r>
              <a:rPr lang="en-US" dirty="0"/>
              <a:t>IUPUI, Keystone College, Madonna U.</a:t>
            </a:r>
          </a:p>
        </p:txBody>
      </p:sp>
    </p:spTree>
    <p:extLst>
      <p:ext uri="{BB962C8B-B14F-4D97-AF65-F5344CB8AC3E}">
        <p14:creationId xmlns:p14="http://schemas.microsoft.com/office/powerpoint/2010/main" val="2065398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Programs who use FSAT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Marshall U., OHIO U., Pace U.</a:t>
            </a:r>
          </a:p>
          <a:p>
            <a:r>
              <a:rPr lang="en-US" dirty="0"/>
              <a:t>Penn State U., Saint Anselm College, U. of Findley</a:t>
            </a:r>
          </a:p>
          <a:p>
            <a:r>
              <a:rPr lang="en-US" dirty="0"/>
              <a:t>U. of North Texas, Waynesburg U., West Chester U.</a:t>
            </a:r>
          </a:p>
        </p:txBody>
      </p:sp>
    </p:spTree>
    <p:extLst>
      <p:ext uri="{BB962C8B-B14F-4D97-AF65-F5344CB8AC3E}">
        <p14:creationId xmlns:p14="http://schemas.microsoft.com/office/powerpoint/2010/main" val="231373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FSAT Exams Administered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2016  -  247</a:t>
            </a:r>
          </a:p>
          <a:p>
            <a:pPr algn="ctr"/>
            <a:r>
              <a:rPr lang="en-US" sz="3600" dirty="0"/>
              <a:t>2017  -  269</a:t>
            </a:r>
          </a:p>
          <a:p>
            <a:pPr algn="ctr"/>
            <a:r>
              <a:rPr lang="en-US" sz="3600" dirty="0"/>
              <a:t>2018  -  239</a:t>
            </a:r>
          </a:p>
          <a:p>
            <a:pPr algn="ctr"/>
            <a:r>
              <a:rPr lang="en-US" sz="3600" dirty="0"/>
              <a:t>2019  -  298</a:t>
            </a:r>
          </a:p>
        </p:txBody>
      </p:sp>
    </p:spTree>
    <p:extLst>
      <p:ext uri="{BB962C8B-B14F-4D97-AF65-F5344CB8AC3E}">
        <p14:creationId xmlns:p14="http://schemas.microsoft.com/office/powerpoint/2010/main" val="207992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   CHA   CHANGES 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Graduate vs  Undergraduate</a:t>
            </a:r>
          </a:p>
          <a:p>
            <a:pPr algn="ctr"/>
            <a:r>
              <a:rPr lang="en-US" sz="3600" dirty="0"/>
              <a:t>Rankings</a:t>
            </a:r>
          </a:p>
          <a:p>
            <a:pPr algn="ctr"/>
            <a:r>
              <a:rPr lang="en-US" sz="3600" dirty="0"/>
              <a:t>Change Question Mix</a:t>
            </a:r>
          </a:p>
        </p:txBody>
      </p:sp>
    </p:spTree>
    <p:extLst>
      <p:ext uri="{BB962C8B-B14F-4D97-AF65-F5344CB8AC3E}">
        <p14:creationId xmlns:p14="http://schemas.microsoft.com/office/powerpoint/2010/main" val="47974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GRADUATE</a:t>
            </a:r>
            <a:br>
              <a:rPr lang="en-US" dirty="0"/>
            </a:br>
            <a:r>
              <a:rPr lang="en-US" dirty="0"/>
              <a:t>vs</a:t>
            </a:r>
            <a:br>
              <a:rPr lang="en-US" dirty="0"/>
            </a:br>
            <a:r>
              <a:rPr lang="en-US" dirty="0"/>
              <a:t>UNDERGRADUATE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We have Heard You.</a:t>
            </a:r>
          </a:p>
          <a:p>
            <a:pPr algn="ctr"/>
            <a:r>
              <a:rPr lang="en-US" sz="3200" dirty="0"/>
              <a:t>ABC will only compare Graduate programs against each other.</a:t>
            </a:r>
          </a:p>
          <a:p>
            <a:pPr algn="ctr"/>
            <a:r>
              <a:rPr lang="en-US" sz="3200" dirty="0"/>
              <a:t>Undergraduate programs will have their own listings.</a:t>
            </a:r>
          </a:p>
        </p:txBody>
      </p:sp>
    </p:spTree>
    <p:extLst>
      <p:ext uri="{BB962C8B-B14F-4D97-AF65-F5344CB8AC3E}">
        <p14:creationId xmlns:p14="http://schemas.microsoft.com/office/powerpoint/2010/main" val="2320973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724149"/>
            <a:ext cx="10018713" cy="3124201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You will have your students’ scores in 30 days!</a:t>
            </a:r>
          </a:p>
          <a:p>
            <a:pPr algn="ctr"/>
            <a:r>
              <a:rPr lang="en-US" sz="4000" dirty="0"/>
              <a:t>Rankings will be provided to institutions at the end of each six-month period.</a:t>
            </a:r>
          </a:p>
        </p:txBody>
      </p:sp>
    </p:spTree>
    <p:extLst>
      <p:ext uri="{BB962C8B-B14F-4D97-AF65-F5344CB8AC3E}">
        <p14:creationId xmlns:p14="http://schemas.microsoft.com/office/powerpoint/2010/main" val="4116437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The examination was totally redeveloped in Feb. 2019.</a:t>
            </a:r>
          </a:p>
          <a:p>
            <a:pPr algn="ctr"/>
            <a:r>
              <a:rPr lang="en-US" sz="3200" dirty="0"/>
              <a:t>A CONCENUS response to change type and number of questions was maintained.</a:t>
            </a:r>
          </a:p>
          <a:p>
            <a:pPr algn="ctr"/>
            <a:r>
              <a:rPr lang="en-US" sz="3200" dirty="0"/>
              <a:t>FEPAC and COFSE were both invited to send at least 2 representatives to assist ABC in changing the questions to those submitted by professors and students from Forensic science Programs.</a:t>
            </a:r>
          </a:p>
        </p:txBody>
      </p:sp>
    </p:spTree>
    <p:extLst>
      <p:ext uri="{BB962C8B-B14F-4D97-AF65-F5344CB8AC3E}">
        <p14:creationId xmlns:p14="http://schemas.microsoft.com/office/powerpoint/2010/main" val="3078701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FSAT is a general knowledge exam which has been found to perform like similar exams.</a:t>
            </a:r>
          </a:p>
          <a:p>
            <a:pPr algn="ctr"/>
            <a:r>
              <a:rPr lang="en-US" dirty="0"/>
              <a:t>ABC is willing to listen and accept some suggestions from educators.</a:t>
            </a:r>
          </a:p>
          <a:p>
            <a:pPr algn="ctr"/>
            <a:r>
              <a:rPr lang="en-US" dirty="0"/>
              <a:t>Educators need to contribute to improve FSAT.</a:t>
            </a:r>
          </a:p>
          <a:p>
            <a:pPr algn="ctr"/>
            <a:r>
              <a:rPr lang="en-US" b="1" u="sng" dirty="0"/>
              <a:t>Submission of new questions for the database is encouraged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5864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Mike Healy, F-ABC</a:t>
            </a:r>
          </a:p>
          <a:p>
            <a:pPr algn="ctr"/>
            <a:r>
              <a:rPr lang="en-US" sz="3200" dirty="0"/>
              <a:t>ABC Registrar</a:t>
            </a:r>
          </a:p>
          <a:p>
            <a:pPr algn="ctr"/>
            <a:r>
              <a:rPr lang="en-US" sz="3200" dirty="0">
                <a:hlinkClick r:id="rId2"/>
              </a:rPr>
              <a:t>ABCRegistrar@Verizon.net</a:t>
            </a:r>
            <a:endParaRPr lang="en-US" sz="3200" dirty="0"/>
          </a:p>
          <a:p>
            <a:pPr algn="ctr"/>
            <a:r>
              <a:rPr lang="en-US" sz="3200" dirty="0"/>
              <a:t>Updated October 2020</a:t>
            </a:r>
          </a:p>
        </p:txBody>
      </p:sp>
    </p:spTree>
    <p:extLst>
      <p:ext uri="{BB962C8B-B14F-4D97-AF65-F5344CB8AC3E}">
        <p14:creationId xmlns:p14="http://schemas.microsoft.com/office/powerpoint/2010/main" val="342435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FSAT 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and when was it developed?</a:t>
            </a:r>
          </a:p>
          <a:p>
            <a:r>
              <a:rPr lang="en-US" dirty="0"/>
              <a:t>What is on the examination?</a:t>
            </a:r>
          </a:p>
          <a:p>
            <a:r>
              <a:rPr lang="en-US" dirty="0"/>
              <a:t>Who has given the exam?</a:t>
            </a:r>
          </a:p>
          <a:p>
            <a:r>
              <a:rPr lang="en-US" dirty="0"/>
              <a:t>How can it change?</a:t>
            </a:r>
          </a:p>
        </p:txBody>
      </p:sp>
    </p:spTree>
    <p:extLst>
      <p:ext uri="{BB962C8B-B14F-4D97-AF65-F5344CB8AC3E}">
        <p14:creationId xmlns:p14="http://schemas.microsoft.com/office/powerpoint/2010/main" val="238810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beginning….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2006		      Test Committee was formed</a:t>
            </a:r>
          </a:p>
          <a:p>
            <a:r>
              <a:rPr lang="en-US" dirty="0"/>
              <a:t>FEPAC, ABC, ASCLD, COFSE and NIJ</a:t>
            </a:r>
          </a:p>
          <a:p>
            <a:r>
              <a:rPr lang="en-US" dirty="0"/>
              <a:t>2007             Exam was piloted</a:t>
            </a:r>
          </a:p>
          <a:p>
            <a:r>
              <a:rPr lang="en-US" dirty="0"/>
              <a:t>WVU, VCU, Ohio U, Marshall, EKU, Metro St. at Denver, Cedar Crest and Arcadia</a:t>
            </a:r>
          </a:p>
          <a:p>
            <a:r>
              <a:rPr lang="en-US" dirty="0"/>
              <a:t>2008             Results were found to be consistent with GRE, MCAT and ACS Analytical Chemistry Exam</a:t>
            </a:r>
          </a:p>
          <a:p>
            <a:r>
              <a:rPr lang="en-US" dirty="0"/>
              <a:t>                       Exams rolled out</a:t>
            </a:r>
          </a:p>
          <a:p>
            <a:r>
              <a:rPr lang="en-US" dirty="0"/>
              <a:t>2019		   New version created by professors from Forensic Science Programs</a:t>
            </a:r>
          </a:p>
        </p:txBody>
      </p:sp>
    </p:spTree>
    <p:extLst>
      <p:ext uri="{BB962C8B-B14F-4D97-AF65-F5344CB8AC3E}">
        <p14:creationId xmlns:p14="http://schemas.microsoft.com/office/powerpoint/2010/main" val="179905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KSA’s</a:t>
            </a:r>
            <a:br>
              <a:rPr lang="en-US" dirty="0"/>
            </a:br>
            <a:r>
              <a:rPr lang="en-US" dirty="0"/>
              <a:t>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                                                     		6 questions                       </a:t>
            </a:r>
          </a:p>
          <a:p>
            <a:r>
              <a:rPr lang="en-US" dirty="0"/>
              <a:t>Crime Scene                                         		9 questions</a:t>
            </a:r>
          </a:p>
          <a:p>
            <a:r>
              <a:rPr lang="en-US" dirty="0"/>
              <a:t>Crime Lab Operations                     		8 questions</a:t>
            </a:r>
          </a:p>
          <a:p>
            <a:r>
              <a:rPr lang="en-US" dirty="0"/>
              <a:t>QA\QC                                                    		10 questions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7857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KSA’s</a:t>
            </a:r>
            <a:br>
              <a:rPr lang="en-US" dirty="0"/>
            </a:br>
            <a:r>
              <a:rPr lang="en-US" dirty="0"/>
              <a:t>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									11 questions</a:t>
            </a:r>
          </a:p>
          <a:p>
            <a:r>
              <a:rPr lang="en-US" dirty="0"/>
              <a:t>Ethics                                                               	10 questions</a:t>
            </a:r>
          </a:p>
          <a:p>
            <a:r>
              <a:rPr lang="en-US" dirty="0"/>
              <a:t>Evidence Handling                                     	10 questions</a:t>
            </a:r>
          </a:p>
          <a:p>
            <a:r>
              <a:rPr lang="en-US" dirty="0"/>
              <a:t>Safety									7 questions	</a:t>
            </a:r>
          </a:p>
        </p:txBody>
      </p:sp>
    </p:spTree>
    <p:extLst>
      <p:ext uri="{BB962C8B-B14F-4D97-AF65-F5344CB8AC3E}">
        <p14:creationId xmlns:p14="http://schemas.microsoft.com/office/powerpoint/2010/main" val="199140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43FCF-3181-4E13-88AB-2B342B73C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-152400"/>
            <a:ext cx="10018711" cy="3048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KSA’s</a:t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General Sciences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EB66F-CB8F-4386-9BFB-8722B0DC9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3086099"/>
            <a:ext cx="10018713" cy="304799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Biology	                                                        	 7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Chemistry	                                                	 8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Definitions	                                                 	7 questions		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Logic									4 questions			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Metrics									4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8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43FCF-3181-4E13-88AB-2B342B73C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-152400"/>
            <a:ext cx="10018711" cy="3048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KSA’s</a:t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General Sciences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EB66F-CB8F-4386-9BFB-8722B0DC9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3086099"/>
            <a:ext cx="10018713" cy="304799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Physics                                                       	 4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Physiology/Anatomy                              	6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Statistics	                                                 	7 questions		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Stoichiometry							4 questions	</a:t>
            </a:r>
          </a:p>
          <a:p>
            <a:pPr algn="l"/>
            <a:r>
              <a:rPr lang="en-US" sz="2400" dirty="0"/>
              <a:t>				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5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KSA’s</a:t>
            </a:r>
            <a:br>
              <a:rPr lang="en-US" dirty="0"/>
            </a:br>
            <a:r>
              <a:rPr lang="en-US" dirty="0"/>
              <a:t>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Forensic Biology                                          16 questions</a:t>
            </a:r>
          </a:p>
          <a:p>
            <a:r>
              <a:rPr lang="en-US" dirty="0"/>
              <a:t>Controlled Substances                              14 questions</a:t>
            </a:r>
          </a:p>
          <a:p>
            <a:r>
              <a:rPr lang="en-US" dirty="0"/>
              <a:t>Trace Evidence                                             13 questions</a:t>
            </a:r>
          </a:p>
          <a:p>
            <a:r>
              <a:rPr lang="en-US" dirty="0"/>
              <a:t>Toxicology                                                      12 questions</a:t>
            </a:r>
          </a:p>
        </p:txBody>
      </p:sp>
    </p:spTree>
    <p:extLst>
      <p:ext uri="{BB962C8B-B14F-4D97-AF65-F5344CB8AC3E}">
        <p14:creationId xmlns:p14="http://schemas.microsoft.com/office/powerpoint/2010/main" val="247771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KSA’s</a:t>
            </a:r>
            <a:br>
              <a:rPr lang="en-US" dirty="0"/>
            </a:br>
            <a:r>
              <a:rPr lang="en-US" dirty="0"/>
              <a:t>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Latent Prints                                                 11 questions</a:t>
            </a:r>
          </a:p>
          <a:p>
            <a:r>
              <a:rPr lang="en-US" dirty="0"/>
              <a:t>Questioned Documents                           6 questions</a:t>
            </a:r>
          </a:p>
          <a:p>
            <a:r>
              <a:rPr lang="en-US" dirty="0"/>
              <a:t>Fire Debris                                                      7 questions</a:t>
            </a:r>
          </a:p>
          <a:p>
            <a:r>
              <a:rPr lang="en-US" dirty="0"/>
              <a:t>Firearms/Toolmarks                                   9 questions</a:t>
            </a:r>
          </a:p>
          <a:p>
            <a:r>
              <a:rPr lang="en-US" dirty="0"/>
              <a:t>Pattern Evidence                                         10 questions </a:t>
            </a:r>
          </a:p>
        </p:txBody>
      </p:sp>
    </p:spTree>
    <p:extLst>
      <p:ext uri="{BB962C8B-B14F-4D97-AF65-F5344CB8AC3E}">
        <p14:creationId xmlns:p14="http://schemas.microsoft.com/office/powerpoint/2010/main" val="4157564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675</TotalTime>
  <Words>589</Words>
  <Application>Microsoft Office PowerPoint</Application>
  <PresentationFormat>Widescreen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Corbel</vt:lpstr>
      <vt:lpstr>Parallax</vt:lpstr>
      <vt:lpstr>Forensic Science Assessment Test  </vt:lpstr>
      <vt:lpstr>What is the FSAT ? </vt:lpstr>
      <vt:lpstr>In the beginning….</vt:lpstr>
      <vt:lpstr>KSA’s General</vt:lpstr>
      <vt:lpstr>KSA’s General</vt:lpstr>
      <vt:lpstr>KSA’s General Sciences </vt:lpstr>
      <vt:lpstr>KSA’s General Sciences </vt:lpstr>
      <vt:lpstr>KSA’s Specific</vt:lpstr>
      <vt:lpstr>KSA’s Specific</vt:lpstr>
      <vt:lpstr>Programs who have used FSAT</vt:lpstr>
      <vt:lpstr>More Programs who use FSAT</vt:lpstr>
      <vt:lpstr>FSAT Exams Administered</vt:lpstr>
      <vt:lpstr>CHA   CHA   CHANGES ?</vt:lpstr>
      <vt:lpstr>GRADUATE vs UNDERGRADUATE</vt:lpstr>
      <vt:lpstr>Rankings</vt:lpstr>
      <vt:lpstr>QUESTION MIX</vt:lpstr>
      <vt:lpstr>CONCLUSION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Science Assessment Test</dc:title>
  <dc:creator>Mike Healy</dc:creator>
  <cp:lastModifiedBy>Roper, Sara H CIV USA USACIDC</cp:lastModifiedBy>
  <cp:revision>42</cp:revision>
  <dcterms:created xsi:type="dcterms:W3CDTF">2015-02-13T04:54:50Z</dcterms:created>
  <dcterms:modified xsi:type="dcterms:W3CDTF">2020-10-23T16:47:02Z</dcterms:modified>
</cp:coreProperties>
</file>